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93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02cff2275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02cff2275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02cff2275a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02cff2275a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02cff2275a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02cff2275a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02cff2275a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02cff2275a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02cff2275a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02cff2275a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02cff2275a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02cff2275a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02cff2275a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02cff2275a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02cff2275a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02cff2275a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02cff2275a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02cff2275a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02cff2275a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02cff2275a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02cff2275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02cff2275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02cff2275a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02cff2275a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66dc58ed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66dc58edf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66dc58edf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66dc58edf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02cff2275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02cff2275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02cff2275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02cff2275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02cff2275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02cff2275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02cff2275a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02cff2275a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02cff2275a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02cff2275a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02cff2275a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02cff2275a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02cff2275a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02cff2275a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skole.no/buggeland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https://docs.google.com/document/d/10GqHTH_phmea-84HKYq2z-FkdR2ESzEc/edit#heading=h.gjdgx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n0MDhbdrR8&amp;t=96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http://youtube.c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83300"/>
            <a:ext cx="8520600" cy="19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Velkommen til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Buggeland skole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4425" y="2157325"/>
            <a:ext cx="4151824" cy="275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/>
              <a:t>Organisering på 1. trinn</a:t>
            </a:r>
            <a:r>
              <a:rPr lang="no"/>
              <a:t> </a:t>
            </a:r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457200" lvl="0" indent="-30861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no"/>
              <a:t>Lek i 1. økt hver dag</a:t>
            </a:r>
            <a:endParaRPr/>
          </a:p>
          <a:p>
            <a:pPr marL="457200" lvl="0" indent="-30861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no"/>
              <a:t>Stasjonslæring en gang i uken</a:t>
            </a:r>
            <a:endParaRPr/>
          </a:p>
          <a:p>
            <a:pPr marL="457200" lvl="0" indent="-30861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no"/>
              <a:t>Uteskole en økt pr uke</a:t>
            </a:r>
            <a:endParaRPr/>
          </a:p>
          <a:p>
            <a:pPr marL="457200" lvl="0" indent="-30861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no"/>
              <a:t>Norsk og matte er timeplanfestet</a:t>
            </a:r>
            <a:endParaRPr/>
          </a:p>
          <a:p>
            <a:pPr marL="457200" lvl="0" indent="-30861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no"/>
              <a:t>Tematimer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o"/>
              <a:t>Temaer dette året:</a:t>
            </a:r>
            <a:endParaRPr/>
          </a:p>
          <a:p>
            <a:pPr marL="0" lvl="0" indent="457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o"/>
              <a:t>Her er jeg </a:t>
            </a:r>
            <a:endParaRPr/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Familien vår </a:t>
            </a:r>
            <a:endParaRPr/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Kroppen </a:t>
            </a:r>
            <a:endParaRPr/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Naturen rundt oss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4825" y="303338"/>
            <a:ext cx="224790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7894" y="1767275"/>
            <a:ext cx="2919450" cy="234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/>
              <a:t>Lek og lekbasert undervisning </a:t>
            </a:r>
            <a:endParaRPr b="1"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b="1" i="1"/>
              <a:t>Lek og læring må betraktes som to sider av </a:t>
            </a:r>
            <a:endParaRPr b="1"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b="1" i="1"/>
              <a:t>samme sak, ikke som to atskilte aktiviteter.</a:t>
            </a:r>
            <a:endParaRPr b="1"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i="1"/>
              <a:t>						</a:t>
            </a:r>
            <a:r>
              <a:rPr lang="no" sz="1400"/>
              <a:t>Ref. Rogers, S &amp; Evans, J (2007)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b="1" i="1"/>
              <a:t>For de yngste barna i skolen er lek nødvendig for trivsel og utvikling, men også i opplæringen som helhet gir lek muligheter til kreativ og meningsfylt læring.</a:t>
            </a:r>
            <a:endParaRPr b="1"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b="1" i="1"/>
              <a:t>		</a:t>
            </a:r>
            <a:r>
              <a:rPr lang="no" sz="1400"/>
              <a:t>(Fra overordnet del, Kunnskapsløftet)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8050" y="329788"/>
            <a:ext cx="224790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50" y="176175"/>
            <a:ext cx="8276192" cy="43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/>
              <a:t>Buggeland SFO </a:t>
            </a:r>
            <a:endParaRPr b="1"/>
          </a:p>
        </p:txBody>
      </p:sp>
      <p:sp>
        <p:nvSpPr>
          <p:cNvPr id="141" name="Google Shape;141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770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76"/>
              <a:buChar char="●"/>
            </a:pPr>
            <a:r>
              <a:rPr lang="no" sz="1875">
                <a:solidFill>
                  <a:schemeClr val="dk1"/>
                </a:solidFill>
              </a:rPr>
              <a:t>Læring gjennom lek</a:t>
            </a:r>
            <a:endParaRPr sz="1875">
              <a:solidFill>
                <a:schemeClr val="dk1"/>
              </a:solidFill>
            </a:endParaRPr>
          </a:p>
          <a:p>
            <a:pPr marL="457200" lvl="0" indent="-34770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76"/>
              <a:buChar char="●"/>
            </a:pPr>
            <a:r>
              <a:rPr lang="no" sz="1875">
                <a:solidFill>
                  <a:schemeClr val="dk1"/>
                </a:solidFill>
              </a:rPr>
              <a:t>Det gode ved å gå på SFO:</a:t>
            </a:r>
            <a:endParaRPr sz="1875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1875">
                <a:solidFill>
                  <a:schemeClr val="dk1"/>
                </a:solidFill>
              </a:rPr>
              <a:t>   - Sosialt samspill</a:t>
            </a:r>
            <a:endParaRPr sz="1875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1875">
                <a:solidFill>
                  <a:schemeClr val="dk1"/>
                </a:solidFill>
              </a:rPr>
              <a:t>   - Lekekompetanse</a:t>
            </a:r>
            <a:endParaRPr sz="1875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1875">
                <a:solidFill>
                  <a:schemeClr val="dk1"/>
                </a:solidFill>
              </a:rPr>
              <a:t>   -Voksne som er tilstede i lek</a:t>
            </a:r>
            <a:endParaRPr sz="1875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1875">
                <a:solidFill>
                  <a:schemeClr val="dk1"/>
                </a:solidFill>
              </a:rPr>
              <a:t>   -Valgmuligheter, men i faste rammer</a:t>
            </a:r>
            <a:endParaRPr sz="1875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8050" y="329788"/>
            <a:ext cx="224790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/>
              <a:t>Buggeland SFO </a:t>
            </a:r>
            <a:r>
              <a:rPr lang="no"/>
              <a:t> </a:t>
            </a:r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400">
                <a:solidFill>
                  <a:schemeClr val="dk1"/>
                </a:solidFill>
              </a:rPr>
              <a:t>• </a:t>
            </a:r>
            <a:r>
              <a:rPr lang="no" sz="2083">
                <a:solidFill>
                  <a:schemeClr val="dk1"/>
                </a:solidFill>
              </a:rPr>
              <a:t>Gratis 60% plass (tre dager i uka eller timebasert. 2 dager i skolens ferier)</a:t>
            </a:r>
            <a:endParaRPr sz="2083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no" sz="2083">
                <a:solidFill>
                  <a:schemeClr val="dk1"/>
                </a:solidFill>
              </a:rPr>
              <a:t>• 1.trinn:  56 barn, 6 ansatte</a:t>
            </a:r>
            <a:endParaRPr sz="2083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083">
                <a:solidFill>
                  <a:schemeClr val="dk1"/>
                </a:solidFill>
              </a:rPr>
              <a:t>• Hele SFO ca. 210 barn, 20 ansatte</a:t>
            </a:r>
            <a:endParaRPr sz="2083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083">
                <a:solidFill>
                  <a:schemeClr val="dk1"/>
                </a:solidFill>
              </a:rPr>
              <a:t>• 1.trinn er i sine klasserom og bruker samme garderobe.</a:t>
            </a:r>
            <a:endParaRPr sz="2083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083">
                <a:solidFill>
                  <a:schemeClr val="dk1"/>
                </a:solidFill>
              </a:rPr>
              <a:t>• Morgen-SFO er på SFO-avdelingen nede ( alle trinn).</a:t>
            </a:r>
            <a:endParaRPr sz="2083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083">
                <a:solidFill>
                  <a:schemeClr val="dk1"/>
                </a:solidFill>
              </a:rPr>
              <a:t>• Oppstarten i august er viktig. Dere har valgt oppstartsdag da dere søkte. Foreldre må være med.</a:t>
            </a:r>
            <a:endParaRPr sz="2083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9" name="Google Shape;14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8050" y="329788"/>
            <a:ext cx="224790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/>
              <a:t>Start høsten </a:t>
            </a:r>
            <a:endParaRPr b="1"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048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19"/>
              <a:buChar char="●"/>
            </a:pPr>
            <a:r>
              <a:rPr lang="no" sz="1919">
                <a:solidFill>
                  <a:schemeClr val="dk1"/>
                </a:solidFill>
              </a:rPr>
              <a:t>Fokus på lek, velge aktiviteter</a:t>
            </a:r>
            <a:endParaRPr sz="1919">
              <a:solidFill>
                <a:schemeClr val="dk1"/>
              </a:solidFill>
            </a:endParaRPr>
          </a:p>
          <a:p>
            <a:pPr marL="457200" lvl="0" indent="-35048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19"/>
              <a:buChar char="●"/>
            </a:pPr>
            <a:r>
              <a:rPr lang="no" sz="1919">
                <a:solidFill>
                  <a:schemeClr val="dk1"/>
                </a:solidFill>
              </a:rPr>
              <a:t>Måltid (brød og varm mat)</a:t>
            </a:r>
            <a:endParaRPr sz="1919">
              <a:solidFill>
                <a:schemeClr val="dk1"/>
              </a:solidFill>
            </a:endParaRPr>
          </a:p>
          <a:p>
            <a:pPr marL="457200" lvl="0" indent="-35048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19"/>
              <a:buChar char="●"/>
            </a:pPr>
            <a:r>
              <a:rPr lang="no" sz="1919">
                <a:solidFill>
                  <a:schemeClr val="dk1"/>
                </a:solidFill>
              </a:rPr>
              <a:t>Planer og informasjon på nettside eller på transponder</a:t>
            </a:r>
            <a:endParaRPr sz="1919">
              <a:solidFill>
                <a:schemeClr val="dk1"/>
              </a:solidFill>
            </a:endParaRPr>
          </a:p>
          <a:p>
            <a:pPr marL="457200" lvl="0" indent="-35048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19"/>
              <a:buChar char="●"/>
            </a:pPr>
            <a:r>
              <a:rPr lang="no" sz="1919">
                <a:solidFill>
                  <a:schemeClr val="dk1"/>
                </a:solidFill>
              </a:rPr>
              <a:t>Klær/sko, innesko og gymsko -merke alt</a:t>
            </a:r>
            <a:endParaRPr sz="1919">
              <a:solidFill>
                <a:schemeClr val="dk1"/>
              </a:solidFill>
            </a:endParaRPr>
          </a:p>
          <a:p>
            <a:pPr marL="7620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1919">
                <a:solidFill>
                  <a:schemeClr val="dk1"/>
                </a:solidFill>
              </a:rPr>
              <a:t>Bytte klær etter årstid, og husk at barna vokser.</a:t>
            </a:r>
            <a:endParaRPr sz="1919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000"/>
          </a:p>
        </p:txBody>
      </p:sp>
      <p:pic>
        <p:nvPicPr>
          <p:cNvPr id="156" name="Google Shape;15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8050" y="329788"/>
            <a:ext cx="224790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/>
              <a:t>Beskjeder/avtaler </a:t>
            </a:r>
            <a:endParaRPr b="1"/>
          </a:p>
        </p:txBody>
      </p:sp>
      <p:sp>
        <p:nvSpPr>
          <p:cNvPr id="162" name="Google Shape;162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3641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69"/>
              <a:buChar char="●"/>
            </a:pPr>
            <a:r>
              <a:rPr lang="no" sz="1969">
                <a:solidFill>
                  <a:schemeClr val="dk1"/>
                </a:solidFill>
              </a:rPr>
              <a:t>Avtaleskjema/endringsskjema må være tydelige.</a:t>
            </a:r>
            <a:endParaRPr sz="1969">
              <a:solidFill>
                <a:schemeClr val="dk1"/>
              </a:solidFill>
            </a:endParaRPr>
          </a:p>
          <a:p>
            <a:pPr marL="457200" lvl="0" indent="-35364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69"/>
              <a:buChar char="●"/>
            </a:pPr>
            <a:r>
              <a:rPr lang="no" sz="1969">
                <a:solidFill>
                  <a:schemeClr val="dk1"/>
                </a:solidFill>
              </a:rPr>
              <a:t>All kommunikasjon om fri og hvem barna eventuelt skal gå sammen med, skal skje mellom oss voksne, ikke fra barna til oss.</a:t>
            </a:r>
            <a:endParaRPr sz="1969">
              <a:solidFill>
                <a:schemeClr val="dk1"/>
              </a:solidFill>
            </a:endParaRPr>
          </a:p>
          <a:p>
            <a:pPr marL="457200" lvl="0" indent="-35364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69"/>
              <a:buChar char="●"/>
            </a:pPr>
            <a:r>
              <a:rPr lang="no" sz="1969">
                <a:solidFill>
                  <a:schemeClr val="dk1"/>
                </a:solidFill>
              </a:rPr>
              <a:t>Telefon-klokker skal ikke brukes på skolen/SFO</a:t>
            </a:r>
            <a:endParaRPr sz="1969">
              <a:solidFill>
                <a:schemeClr val="dk1"/>
              </a:solidFill>
            </a:endParaRPr>
          </a:p>
          <a:p>
            <a:pPr marL="457200" lvl="0" indent="-35364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69"/>
              <a:buChar char="●"/>
            </a:pPr>
            <a:r>
              <a:rPr lang="no" sz="1969">
                <a:solidFill>
                  <a:schemeClr val="dk1"/>
                </a:solidFill>
              </a:rPr>
              <a:t>Fravær og beskjeder kan meldes på transponder eller SMS  før SFO starter, altså før kl 12. </a:t>
            </a:r>
            <a:endParaRPr sz="1969">
              <a:solidFill>
                <a:schemeClr val="dk1"/>
              </a:solidFill>
            </a:endParaRPr>
          </a:p>
          <a:p>
            <a:pPr marL="457200" lvl="0" indent="-35364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69"/>
              <a:buChar char="●"/>
            </a:pPr>
            <a:r>
              <a:rPr lang="no" sz="1969" b="1" u="sng">
                <a:solidFill>
                  <a:schemeClr val="dk1"/>
                </a:solidFill>
              </a:rPr>
              <a:t>Ikke bruk transponder etter at SFO har startet.</a:t>
            </a:r>
            <a:endParaRPr sz="1969" b="1" u="sng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440"/>
              <a:buNone/>
            </a:pPr>
            <a:endParaRPr sz="1120"/>
          </a:p>
        </p:txBody>
      </p:sp>
      <p:pic>
        <p:nvPicPr>
          <p:cNvPr id="163" name="Google Shape;16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8050" y="329788"/>
            <a:ext cx="224790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/>
              <a:t>Beskjeder/avtaler </a:t>
            </a:r>
            <a:endParaRPr b="1"/>
          </a:p>
        </p:txBody>
      </p:sp>
      <p:sp>
        <p:nvSpPr>
          <p:cNvPr id="169" name="Google Shape;169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o" sz="2000">
                <a:solidFill>
                  <a:schemeClr val="dk1"/>
                </a:solidFill>
              </a:rPr>
              <a:t>Gi alltid beskjed til en ansatt når ditt barn hentes.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o" sz="2000">
                <a:solidFill>
                  <a:schemeClr val="dk1"/>
                </a:solidFill>
              </a:rPr>
              <a:t>Dersom dere kjører barnet til/fra SFO, må dere parkere på grusplassen. 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0" name="Google Shape;1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8050" y="329788"/>
            <a:ext cx="224790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/>
              <a:t>Kommunens nettportal </a:t>
            </a:r>
            <a:endParaRPr b="1"/>
          </a:p>
        </p:txBody>
      </p:sp>
      <p:sp>
        <p:nvSpPr>
          <p:cNvPr id="176" name="Google Shape;176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o" sz="2000">
                <a:solidFill>
                  <a:schemeClr val="dk1"/>
                </a:solidFill>
              </a:rPr>
              <a:t>All innmelding, utmelding og endring av type plass skjer på Sandnes kommunes hjemmeside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000">
                <a:solidFill>
                  <a:schemeClr val="dk1"/>
                </a:solidFill>
              </a:rPr>
              <a:t>• Trenger ikke søke plass hvert år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000">
                <a:solidFill>
                  <a:schemeClr val="dk1"/>
                </a:solidFill>
              </a:rPr>
              <a:t>• 1 måneds oppsigelsestid dersom man vil si opp før slutten av 4.trinn eller endre plass til delt plass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7" name="Google Shape;1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1521" y="75196"/>
            <a:ext cx="1985375" cy="111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/>
              <a:t>1.skoledag </a:t>
            </a:r>
            <a:endParaRPr b="1"/>
          </a:p>
        </p:txBody>
      </p:sp>
      <p:sp>
        <p:nvSpPr>
          <p:cNvPr id="183" name="Google Shape;183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10000"/>
          </a:bodyPr>
          <a:lstStyle/>
          <a:p>
            <a:pPr marL="457200" lvl="0" indent="-38608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no" sz="3200">
                <a:solidFill>
                  <a:schemeClr val="dk1"/>
                </a:solidFill>
              </a:rPr>
              <a:t>Torsdag 14. august kl 8.45.</a:t>
            </a:r>
            <a:endParaRPr sz="3200">
              <a:solidFill>
                <a:schemeClr val="dk1"/>
              </a:solidFill>
            </a:endParaRPr>
          </a:p>
          <a:p>
            <a:pPr marL="457200" lvl="0" indent="-3860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no" sz="3200">
                <a:solidFill>
                  <a:schemeClr val="dk1"/>
                </a:solidFill>
              </a:rPr>
              <a:t>Oppmøte i amfiet ute. Lærerne tar elevene med til klasserommet.</a:t>
            </a:r>
            <a:endParaRPr sz="3200">
              <a:solidFill>
                <a:schemeClr val="dk1"/>
              </a:solidFill>
            </a:endParaRPr>
          </a:p>
          <a:p>
            <a:pPr marL="457200" lvl="0" indent="-3860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no" sz="3200">
                <a:solidFill>
                  <a:schemeClr val="dk1"/>
                </a:solidFill>
              </a:rPr>
              <a:t>Skoledag til kl. 12.50. Trygg overgang til SFO.</a:t>
            </a:r>
            <a:endParaRPr sz="3200">
              <a:solidFill>
                <a:schemeClr val="dk1"/>
              </a:solidFill>
            </a:endParaRPr>
          </a:p>
          <a:p>
            <a:pPr marL="457200" lvl="0" indent="-386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no" sz="3200">
                <a:solidFill>
                  <a:schemeClr val="dk1"/>
                </a:solidFill>
              </a:rPr>
              <a:t>Hvis barnet skal hjem etter skolen:</a:t>
            </a:r>
            <a:endParaRPr sz="3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no" sz="3200">
                <a:solidFill>
                  <a:schemeClr val="dk1"/>
                </a:solidFill>
              </a:rPr>
              <a:t>    Hente barnet i skolegården utenfor 1.trinn, gi beskjed </a:t>
            </a:r>
            <a:endParaRPr sz="3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no" sz="3200">
                <a:solidFill>
                  <a:schemeClr val="dk1"/>
                </a:solidFill>
              </a:rPr>
              <a:t>    til  SFO.</a:t>
            </a:r>
            <a:endParaRPr sz="3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4" name="Google Shape;18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8050" y="329788"/>
            <a:ext cx="224790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/>
              <a:t>Presentasjon </a:t>
            </a:r>
            <a:endParaRPr b="1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061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Buggeland skole: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Ca 470 elever - 3 klasser pr trinn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2 kontaktlærere pr. klasse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210 elever går på SFO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70 ansatte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Høstens 1.trinn består av 56 elever </a:t>
            </a:r>
            <a:endParaRPr/>
          </a:p>
          <a:p>
            <a:pPr marL="9144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4825" y="303338"/>
            <a:ext cx="224790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9" y="1564200"/>
            <a:ext cx="3830576" cy="287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/>
              <a:t>Diverse</a:t>
            </a:r>
            <a:endParaRPr b="1"/>
          </a:p>
        </p:txBody>
      </p:sp>
      <p:sp>
        <p:nvSpPr>
          <p:cNvPr id="190" name="Google Shape;190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06400" algn="l" rtl="0">
              <a:spcBef>
                <a:spcPts val="700"/>
              </a:spcBef>
              <a:spcAft>
                <a:spcPts val="0"/>
              </a:spcAft>
              <a:buSzPts val="2800"/>
              <a:buChar char="●"/>
            </a:pPr>
            <a:r>
              <a:rPr lang="no" sz="2800">
                <a:solidFill>
                  <a:schemeClr val="dk1"/>
                </a:solidFill>
              </a:rPr>
              <a:t>Skolens nettside:</a:t>
            </a:r>
            <a:r>
              <a:rPr lang="no" sz="28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no" sz="2800" u="sng">
                <a:solidFill>
                  <a:schemeClr val="hlink"/>
                </a:solidFill>
                <a:hlinkClick r:id="rId3"/>
              </a:rPr>
              <a:t>https://www.minskole.no/buggeland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no" sz="2800" u="sng">
                <a:solidFill>
                  <a:schemeClr val="hlink"/>
                </a:solidFill>
                <a:hlinkClick r:id="rId4"/>
              </a:rPr>
              <a:t>"Boka om meg"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no" sz="2800">
                <a:solidFill>
                  <a:schemeClr val="dk1"/>
                </a:solidFill>
              </a:rPr>
              <a:t>Valg av klassekontakter, FAU-representant og vara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1" name="Google Shape;19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8050" y="329788"/>
            <a:ext cx="224790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Hva er en klassekontakt?</a:t>
            </a:r>
            <a:endParaRPr/>
          </a:p>
        </p:txBody>
      </p:sp>
      <p:sp>
        <p:nvSpPr>
          <p:cNvPr id="197" name="Google Shape;197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Er et bindeledd mellom foreldre og skole, og skal bidra til et godt hjem-skole samarbeid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Setter opp et århjul for aktiviteter for alle elevene på trinnet. Dette gjøres på møte for alle klassekontakter i 18. august, kl 19-20.30</a:t>
            </a:r>
            <a:endParaRPr/>
          </a:p>
        </p:txBody>
      </p:sp>
      <p:pic>
        <p:nvPicPr>
          <p:cNvPr id="198" name="Google Shape;19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8050" y="329788"/>
            <a:ext cx="224790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>
            <a:spLocks noGrp="1"/>
          </p:cNvSpPr>
          <p:nvPr>
            <p:ph type="title"/>
          </p:nvPr>
        </p:nvSpPr>
        <p:spPr>
          <a:xfrm>
            <a:off x="311700" y="40063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3000"/>
              <a:t>FAU-representant og vara</a:t>
            </a:r>
            <a:endParaRPr sz="3000"/>
          </a:p>
        </p:txBody>
      </p:sp>
      <p:sp>
        <p:nvSpPr>
          <p:cNvPr id="204" name="Google Shape;204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2400">
                <a:solidFill>
                  <a:schemeClr val="dk1"/>
                </a:solidFill>
              </a:rPr>
              <a:t>FAU = Foreldrenes arbeidsutvalg</a:t>
            </a:r>
            <a:endParaRPr sz="2400">
              <a:solidFill>
                <a:schemeClr val="dk1"/>
              </a:solidFill>
            </a:endParaRPr>
          </a:p>
          <a:p>
            <a:pPr marL="457200" lvl="0" indent="-34671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no" sz="2400">
                <a:solidFill>
                  <a:schemeClr val="dk1"/>
                </a:solidFill>
              </a:rPr>
              <a:t>FAU er foreldregruppens talerør i samarbeid med skole og skal bidra til et trygt og godt læringsmiljø for alle</a:t>
            </a:r>
            <a:endParaRPr sz="2400">
              <a:solidFill>
                <a:schemeClr val="dk1"/>
              </a:solidFill>
            </a:endParaRPr>
          </a:p>
          <a:p>
            <a:pPr marL="457200" lvl="0" indent="-34671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no" sz="2400">
                <a:solidFill>
                  <a:schemeClr val="dk1"/>
                </a:solidFill>
              </a:rPr>
              <a:t>På Buggeland er alle trinn representert i FAU</a:t>
            </a:r>
            <a:endParaRPr sz="2400">
              <a:solidFill>
                <a:schemeClr val="dk1"/>
              </a:solidFill>
            </a:endParaRPr>
          </a:p>
          <a:p>
            <a:pPr marL="457200" lvl="0" indent="-34671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no" sz="2400">
                <a:solidFill>
                  <a:schemeClr val="dk1"/>
                </a:solidFill>
              </a:rPr>
              <a:t>Hver FAU-representant sitter i FAU i 2 år</a:t>
            </a:r>
            <a:endParaRPr sz="2400">
              <a:solidFill>
                <a:schemeClr val="dk1"/>
              </a:solidFill>
            </a:endParaRPr>
          </a:p>
          <a:p>
            <a:pPr marL="457200" lvl="0" indent="-34671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no" sz="2400">
                <a:solidFill>
                  <a:schemeClr val="dk1"/>
                </a:solidFill>
              </a:rPr>
              <a:t>Møte 1.tirsdag i måneden kl 19</a:t>
            </a:r>
            <a:endParaRPr sz="2400">
              <a:solidFill>
                <a:schemeClr val="dk1"/>
              </a:solidFill>
            </a:endParaRPr>
          </a:p>
          <a:p>
            <a:pPr marL="457200" lvl="0" indent="-34671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no" sz="2400">
                <a:solidFill>
                  <a:schemeClr val="dk1"/>
                </a:solidFill>
              </a:rPr>
              <a:t>Vara stiller på møtet hvis ikke FAU-representanten kan møte</a:t>
            </a:r>
            <a:endParaRPr sz="2400">
              <a:solidFill>
                <a:schemeClr val="dk1"/>
              </a:solidFill>
            </a:endParaRPr>
          </a:p>
          <a:p>
            <a:pPr marL="457200" lvl="0" indent="-34671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no" sz="2400">
                <a:solidFill>
                  <a:schemeClr val="dk1"/>
                </a:solidFill>
              </a:rPr>
              <a:t>FAU-representant og vara er fritatt oppgaver på årshjulet som klassekontaktene utarbeider</a:t>
            </a:r>
            <a:endParaRPr sz="24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pic>
        <p:nvPicPr>
          <p:cNvPr id="205" name="Google Shape;20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8050" y="329788"/>
            <a:ext cx="224790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/>
              <a:t>Presentasjonsrunde rundt bordet</a:t>
            </a:r>
            <a:r>
              <a:rPr lang="no"/>
              <a:t> 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Fortell kort:</a:t>
            </a:r>
            <a:endParaRPr/>
          </a:p>
          <a:p>
            <a:pPr marL="914400" lvl="1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Ditt navn</a:t>
            </a:r>
            <a:endParaRPr/>
          </a:p>
          <a:p>
            <a:pPr marL="914400" lvl="1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Hvem du er foreldre til</a:t>
            </a:r>
            <a:endParaRPr/>
          </a:p>
          <a:p>
            <a:pPr marL="914400" lvl="1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Hvilken barnehage barnet ditt går i </a:t>
            </a:r>
            <a:endParaRPr/>
          </a:p>
          <a:p>
            <a:pPr marL="914400" lvl="1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Har du andre barn som går på Buggeland skole?</a:t>
            </a:r>
            <a:endParaRPr/>
          </a:p>
          <a:p>
            <a:pPr marL="9144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4825" y="303338"/>
            <a:ext cx="224790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/>
              <a:t>Mål med møtet </a:t>
            </a:r>
            <a:r>
              <a:rPr lang="no"/>
              <a:t>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no"/>
              <a:t>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Foresatte får kunnskap om skolen og SFO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Foresatte blir bedre kjent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Skole og hjem blir bedre kjent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4825" y="303338"/>
            <a:ext cx="224790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/>
              <a:t>Skolens visjon og mål </a:t>
            </a:r>
            <a:endParaRPr b="1"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969200"/>
            <a:ext cx="8520600" cy="35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/>
              <a:t>Visjon:</a:t>
            </a:r>
            <a:r>
              <a:rPr lang="no"/>
              <a:t> </a:t>
            </a:r>
            <a:endParaRPr/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o"/>
              <a:t>BLIKK FOR LÆRING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o" b="1"/>
              <a:t>Mål:</a:t>
            </a:r>
            <a:r>
              <a:rPr lang="no"/>
              <a:t>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no" i="1"/>
              <a:t>På Buggeland skole opplever alle elever et trygt og godt læringsmiljø. Elevene opplever tilhørighet og samhold gjennom undervisning, og de har lyst til å lære.</a:t>
            </a:r>
            <a:endParaRPr i="1"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4825" y="303338"/>
            <a:ext cx="224790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/>
              <a:t>Hvilke forventninger har du til skolen? </a:t>
            </a:r>
            <a:r>
              <a:rPr lang="no"/>
              <a:t> 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o"/>
              <a:t>Prat sammen rundt bordet.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4825" y="303338"/>
            <a:ext cx="224790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2688" b="1"/>
              <a:t>Hva tror du skolen forventer av foresatte?</a:t>
            </a:r>
            <a:r>
              <a:rPr lang="no"/>
              <a:t> 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o"/>
              <a:t>Prat sammen rundt bordet.</a:t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4825" y="303338"/>
            <a:ext cx="224790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/>
              <a:t>Trygt og godt læringsmiljø</a:t>
            </a:r>
            <a:r>
              <a:rPr lang="no"/>
              <a:t> </a:t>
            </a: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Alle barn lærer best når de har det trygt og godt på skolen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Nyere mobbeforskning viser at det foregår mindre mobbing i klasser hvor elevene opplever seg som et lag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 sz="1100" u="sng">
                <a:solidFill>
                  <a:schemeClr val="hlink"/>
                </a:solidFill>
                <a:hlinkClick r:id="rId3"/>
              </a:rPr>
              <a:t>Venner på skolen (</a:t>
            </a:r>
            <a:r>
              <a:rPr lang="no" sz="1100" u="sng">
                <a:solidFill>
                  <a:schemeClr val="hlink"/>
                </a:solidFill>
                <a:hlinkClick r:id="rId4"/>
              </a:rPr>
              <a:t>youtube.com</a:t>
            </a:r>
            <a:r>
              <a:rPr lang="no" sz="1100" u="sng">
                <a:solidFill>
                  <a:schemeClr val="hlink"/>
                </a:solidFill>
                <a:hlinkClick r:id="rId3"/>
              </a:rPr>
              <a:t>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Hvordan kan foreldre bidra til et godt læringsmiljø?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14825" y="303338"/>
            <a:ext cx="224790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/>
              <a:t>Organisering på 1.trinn</a:t>
            </a:r>
            <a:r>
              <a:rPr lang="no"/>
              <a:t> </a:t>
            </a: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3 klasser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2 kontaktlærere pr klasse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Faglærer og miljøarbeidere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Aktiviteter både klassevis og for hele trinnet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Økt fokus på lek og lekbasert undervisning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5. trinn er faddere for 1. trinn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4825" y="303338"/>
            <a:ext cx="224790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4819" y="2071113"/>
            <a:ext cx="1575875" cy="192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862</Words>
  <Application>Microsoft Office PowerPoint</Application>
  <PresentationFormat>Skjermfremvisning (16:9)</PresentationFormat>
  <Paragraphs>117</Paragraphs>
  <Slides>22</Slides>
  <Notes>22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4" baseType="lpstr">
      <vt:lpstr>Arial</vt:lpstr>
      <vt:lpstr>Simple Light</vt:lpstr>
      <vt:lpstr>Velkommen til  Buggeland skole</vt:lpstr>
      <vt:lpstr>Presentasjon </vt:lpstr>
      <vt:lpstr>Presentasjonsrunde rundt bordet </vt:lpstr>
      <vt:lpstr>Mål med møtet     </vt:lpstr>
      <vt:lpstr>Skolens visjon og mål </vt:lpstr>
      <vt:lpstr>Hvilke forventninger har du til skolen?  </vt:lpstr>
      <vt:lpstr>Hva tror du skolen forventer av foresatte? </vt:lpstr>
      <vt:lpstr>Trygt og godt læringsmiljø </vt:lpstr>
      <vt:lpstr>Organisering på 1.trinn </vt:lpstr>
      <vt:lpstr>Organisering på 1. trinn </vt:lpstr>
      <vt:lpstr>Lek og lekbasert undervisning </vt:lpstr>
      <vt:lpstr>PowerPoint-presentasjon</vt:lpstr>
      <vt:lpstr>Buggeland SFO </vt:lpstr>
      <vt:lpstr>Buggeland SFO  </vt:lpstr>
      <vt:lpstr>Start høsten </vt:lpstr>
      <vt:lpstr>Beskjeder/avtaler </vt:lpstr>
      <vt:lpstr>Beskjeder/avtaler </vt:lpstr>
      <vt:lpstr>Kommunens nettportal </vt:lpstr>
      <vt:lpstr>1.skoledag </vt:lpstr>
      <vt:lpstr>Diverse</vt:lpstr>
      <vt:lpstr>Hva er en klassekontakt?</vt:lpstr>
      <vt:lpstr>FAU-representant og vara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Søfteland, Janicke</dc:creator>
  <cp:lastModifiedBy>Søfteland, Janicke</cp:lastModifiedBy>
  <cp:revision>1</cp:revision>
  <dcterms:modified xsi:type="dcterms:W3CDTF">2025-06-11T13:20:24Z</dcterms:modified>
</cp:coreProperties>
</file>